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5" r:id="rId3"/>
    <p:sldId id="269" r:id="rId4"/>
    <p:sldId id="270" r:id="rId5"/>
    <p:sldId id="282" r:id="rId6"/>
    <p:sldId id="283" r:id="rId7"/>
    <p:sldId id="284" r:id="rId8"/>
    <p:sldId id="271" r:id="rId9"/>
    <p:sldId id="273" r:id="rId10"/>
    <p:sldId id="278" r:id="rId11"/>
    <p:sldId id="260" r:id="rId12"/>
    <p:sldId id="280" r:id="rId13"/>
    <p:sldId id="279" r:id="rId14"/>
    <p:sldId id="265" r:id="rId15"/>
    <p:sldId id="263" r:id="rId16"/>
    <p:sldId id="276" r:id="rId17"/>
    <p:sldId id="281" r:id="rId18"/>
    <p:sldId id="277" r:id="rId19"/>
    <p:sldId id="266" r:id="rId20"/>
    <p:sldId id="272" r:id="rId21"/>
    <p:sldId id="275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C39"/>
    <a:srgbClr val="E43598"/>
    <a:srgbClr val="FFB915"/>
    <a:srgbClr val="BBFF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97" autoAdjust="0"/>
  </p:normalViewPr>
  <p:slideViewPr>
    <p:cSldViewPr snapToGrid="0" snapToObjects="1">
      <p:cViewPr varScale="1">
        <p:scale>
          <a:sx n="77" d="100"/>
          <a:sy n="77" d="100"/>
        </p:scale>
        <p:origin x="-6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639DB-C7D0-5F46-9793-82FE785A5678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314E7-296B-FC46-A516-BA07D3AAF9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7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Derby Silk mill crafting frequencies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314E7-296B-FC46-A516-BA07D3AAF9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09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www.kobakant.at</a:t>
            </a:r>
            <a:r>
              <a:rPr lang="en-US" dirty="0" smtClean="0"/>
              <a:t>/DIY/?p=5509</a:t>
            </a:r>
          </a:p>
          <a:p>
            <a:endParaRPr lang="en-US" dirty="0" smtClean="0"/>
          </a:p>
          <a:p>
            <a:r>
              <a:rPr lang="en-US" dirty="0" smtClean="0"/>
              <a:t>Speakers and why they are so cool!</a:t>
            </a:r>
          </a:p>
          <a:p>
            <a:endParaRPr lang="en-US" dirty="0" smtClean="0"/>
          </a:p>
          <a:p>
            <a:r>
              <a:rPr lang="en-US" dirty="0" smtClean="0"/>
              <a:t>Vibrations from anything –what does a shell sound like...actually the sound of a shell!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314E7-296B-FC46-A516-BA07D3AAF9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41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Couched</a:t>
            </a:r>
            <a:r>
              <a:rPr lang="en-US" baseline="0" dirty="0" smtClean="0"/>
              <a:t> speakers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314E7-296B-FC46-A516-BA07D3AAF9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50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happens when</a:t>
            </a:r>
            <a:r>
              <a:rPr lang="en-US" baseline="0" dirty="0" smtClean="0"/>
              <a:t> you bring s</a:t>
            </a:r>
            <a:r>
              <a:rPr lang="en-US" dirty="0" smtClean="0"/>
              <a:t>mart</a:t>
            </a:r>
            <a:r>
              <a:rPr lang="en-US" baseline="0" dirty="0" smtClean="0"/>
              <a:t> materials into the hands of creative inventors?</a:t>
            </a:r>
          </a:p>
          <a:p>
            <a:r>
              <a:rPr lang="en-US" baseline="0" dirty="0" smtClean="0"/>
              <a:t>–developed by NASA in this case for pressure, and other industrial uses like shielding from Electromagnet Fields or packaging for electronic components. </a:t>
            </a:r>
          </a:p>
          <a:p>
            <a:r>
              <a:rPr lang="en-US" baseline="0" dirty="0" smtClean="0"/>
              <a:t>This suit by </a:t>
            </a:r>
            <a:r>
              <a:rPr lang="en-US" baseline="0" dirty="0" err="1" smtClean="0"/>
              <a:t>Dava</a:t>
            </a:r>
            <a:r>
              <a:rPr lang="en-US" baseline="0" dirty="0" smtClean="0"/>
              <a:t> Newman, 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1C0B7-BBA8-CD4B-87BA-B4E4A6E73A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85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highlowtech.org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314E7-296B-FC46-A516-BA07D3AAF9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06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most things there are also bugger picture implication around </a:t>
            </a:r>
            <a:r>
              <a:rPr lang="en-US" dirty="0" err="1" smtClean="0"/>
              <a:t>etextile</a:t>
            </a:r>
            <a:r>
              <a:rPr lang="en-US" dirty="0" smtClean="0"/>
              <a:t> movement. Its not just about sewing textiles and goes beyond that in the following ways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Hacking + DIY mentality (learning about the things around us in black boxes)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1C0B7-BBA8-CD4B-87BA-B4E4A6E73A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Summer camp</a:t>
            </a:r>
          </a:p>
          <a:p>
            <a:r>
              <a:rPr lang="en-US" dirty="0" smtClean="0"/>
              <a:t>Local</a:t>
            </a:r>
            <a:r>
              <a:rPr lang="en-US" baseline="0" dirty="0" smtClean="0"/>
              <a:t> meet-ups:</a:t>
            </a:r>
          </a:p>
          <a:p>
            <a:r>
              <a:rPr lang="en-US" baseline="0" dirty="0" smtClean="0"/>
              <a:t>London + </a:t>
            </a:r>
            <a:r>
              <a:rPr lang="en-US" baseline="0" dirty="0" err="1" smtClean="0"/>
              <a:t>bristol</a:t>
            </a:r>
            <a:r>
              <a:rPr lang="en-US" baseline="0" dirty="0" smtClean="0"/>
              <a:t> e-stiches</a:t>
            </a:r>
          </a:p>
          <a:p>
            <a:r>
              <a:rPr lang="en-US" baseline="0" dirty="0" smtClean="0"/>
              <a:t>Berlin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314E7-296B-FC46-A516-BA07D3AAF9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23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Why? </a:t>
            </a:r>
          </a:p>
          <a:p>
            <a:r>
              <a:rPr lang="en-US" dirty="0" smtClean="0"/>
              <a:t>A mass produced hard thing in comparison to a wonderful sewn e-textiles thing</a:t>
            </a:r>
          </a:p>
          <a:p>
            <a:r>
              <a:rPr lang="en-US" dirty="0" smtClean="0"/>
              <a:t>Example of seeing the circuitry on the outside –it is a decorative thing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E43598"/>
                </a:solidFill>
              </a:rPr>
              <a:t>Clipper Critter: </a:t>
            </a:r>
            <a:r>
              <a:rPr lang="pt-BR" sz="1200" dirty="0" err="1" smtClean="0">
                <a:solidFill>
                  <a:srgbClr val="E43598"/>
                </a:solidFill>
              </a:rPr>
              <a:t>https</a:t>
            </a:r>
            <a:r>
              <a:rPr lang="pt-BR" sz="1200" dirty="0" smtClean="0">
                <a:solidFill>
                  <a:srgbClr val="E43598"/>
                </a:solidFill>
              </a:rPr>
              <a:t>://</a:t>
            </a:r>
            <a:r>
              <a:rPr lang="pt-BR" sz="1200" dirty="0" err="1" smtClean="0">
                <a:solidFill>
                  <a:srgbClr val="E43598"/>
                </a:solidFill>
              </a:rPr>
              <a:t>vimeo.com</a:t>
            </a:r>
            <a:r>
              <a:rPr lang="pt-BR" sz="1200" dirty="0" smtClean="0">
                <a:solidFill>
                  <a:srgbClr val="E43598"/>
                </a:solidFill>
              </a:rPr>
              <a:t>/143306005</a:t>
            </a:r>
            <a:endParaRPr lang="en-US" sz="1200" dirty="0" smtClean="0">
              <a:solidFill>
                <a:srgbClr val="E43598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314E7-296B-FC46-A516-BA07D3AAF9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48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+ 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314E7-296B-FC46-A516-BA07D3AAF9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Time old knowledge of the hand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Barmer</a:t>
            </a:r>
            <a:r>
              <a:rPr lang="en-US" dirty="0" smtClean="0"/>
              <a:t> tribe (Rajasthan – India embroidery)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(play</a:t>
            </a:r>
            <a:r>
              <a:rPr lang="en-US" baseline="0" dirty="0" smtClean="0"/>
              <a:t> video until the credits)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www.bbc.co.uk</a:t>
            </a:r>
            <a:r>
              <a:rPr lang="en-US" dirty="0" smtClean="0"/>
              <a:t>/</a:t>
            </a:r>
            <a:r>
              <a:rPr lang="en-US" dirty="0" err="1" smtClean="0"/>
              <a:t>iplayer</a:t>
            </a:r>
            <a:r>
              <a:rPr lang="en-US" dirty="0" smtClean="0"/>
              <a:t>/episode/b03c2766/fabric-of-britain-3-the-wonder-of-embroidery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314E7-296B-FC46-A516-BA07D3AAF9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0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stitchschool.blogspot.co.uk</a:t>
            </a:r>
            <a:r>
              <a:rPr lang="en-US" dirty="0" smtClean="0"/>
              <a:t>/2006/12/</a:t>
            </a:r>
            <a:r>
              <a:rPr lang="en-US" dirty="0" err="1" smtClean="0"/>
              <a:t>couching.html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314E7-296B-FC46-A516-BA07D3AAF9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5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0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5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17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3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5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69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9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3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8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1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A6845-832C-A146-AE7E-2675AF282CCC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02CF6-75DD-4B42-875F-0FEBD9658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6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SC0099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824" y="269780"/>
            <a:ext cx="92201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B915"/>
                </a:solidFill>
              </a:rPr>
              <a:t>Crafting Frequencies</a:t>
            </a:r>
          </a:p>
          <a:p>
            <a:pPr algn="ctr"/>
            <a:endParaRPr lang="en-US" sz="5400" i="1" dirty="0" smtClean="0">
              <a:solidFill>
                <a:srgbClr val="FFB915"/>
              </a:solidFill>
            </a:endParaRPr>
          </a:p>
          <a:p>
            <a:pPr algn="ctr"/>
            <a:r>
              <a:rPr lang="en-US" sz="5400" i="1" dirty="0" smtClean="0">
                <a:solidFill>
                  <a:srgbClr val="FFB915"/>
                </a:solidFill>
              </a:rPr>
              <a:t>E-</a:t>
            </a:r>
            <a:r>
              <a:rPr lang="en-US" sz="5400" i="1" dirty="0" err="1" smtClean="0">
                <a:solidFill>
                  <a:srgbClr val="FFB915"/>
                </a:solidFill>
              </a:rPr>
              <a:t>texiles</a:t>
            </a:r>
            <a:r>
              <a:rPr lang="en-US" sz="5400" i="1" dirty="0" smtClean="0">
                <a:solidFill>
                  <a:srgbClr val="FFB915"/>
                </a:solidFill>
              </a:rPr>
              <a:t> + EMFs</a:t>
            </a:r>
          </a:p>
          <a:p>
            <a:pPr algn="ctr"/>
            <a:r>
              <a:rPr lang="en-US" sz="5400" i="1" dirty="0" smtClean="0">
                <a:solidFill>
                  <a:srgbClr val="FFB915"/>
                </a:solidFill>
              </a:rPr>
              <a:t>#</a:t>
            </a:r>
            <a:r>
              <a:rPr lang="en-US" sz="5400" i="1" dirty="0" err="1" smtClean="0">
                <a:solidFill>
                  <a:srgbClr val="FFB915"/>
                </a:solidFill>
              </a:rPr>
              <a:t>CCmakeshiftdo</a:t>
            </a:r>
            <a:endParaRPr lang="en-US" sz="5400" i="1" dirty="0" smtClean="0">
              <a:solidFill>
                <a:srgbClr val="FFB9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31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_3657-1024x7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091" y="65178"/>
            <a:ext cx="561422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800000"/>
                </a:solidFill>
              </a:rPr>
              <a:t>Sharing techniques</a:t>
            </a:r>
            <a:endParaRPr lang="en-US" sz="32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8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ipperCrit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721" y="-16712"/>
            <a:ext cx="10715626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2555" y="-64560"/>
            <a:ext cx="3310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 smtClean="0">
                <a:solidFill>
                  <a:srgbClr val="0000FF"/>
                </a:solidFill>
              </a:rPr>
              <a:t>What are EMFs?</a:t>
            </a:r>
            <a:endParaRPr 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99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508" y="719044"/>
            <a:ext cx="9144000" cy="48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33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f-5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19" y="1417638"/>
            <a:ext cx="6464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7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working-speaker-smal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55" y="826760"/>
            <a:ext cx="8402477" cy="5587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091" y="65178"/>
            <a:ext cx="561422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How does a speaker work?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236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yeux 1.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r="45383"/>
          <a:stretch/>
        </p:blipFill>
        <p:spPr>
          <a:xfrm>
            <a:off x="6055536" y="635602"/>
            <a:ext cx="3060700" cy="4912342"/>
          </a:xfrm>
          <a:prstGeom prst="rect">
            <a:avLst/>
          </a:prstGeom>
        </p:spPr>
      </p:pic>
      <p:pic>
        <p:nvPicPr>
          <p:cNvPr id="10" name="Picture 9" descr="inde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36" y="4370820"/>
            <a:ext cx="3060700" cy="2654300"/>
          </a:xfrm>
          <a:prstGeom prst="rect">
            <a:avLst/>
          </a:prstGeom>
        </p:spPr>
      </p:pic>
      <p:pic>
        <p:nvPicPr>
          <p:cNvPr id="12" name="Picture 11" descr="67c60f964d04f23ce7788c78e6f876a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65" y="635602"/>
            <a:ext cx="2633014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6964" y="-1670"/>
            <a:ext cx="561422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Examples of couching</a:t>
            </a:r>
            <a:endParaRPr lang="en-US" sz="3200" b="1" dirty="0">
              <a:solidFill>
                <a:srgbClr val="008000"/>
              </a:solidFill>
            </a:endParaRPr>
          </a:p>
        </p:txBody>
      </p:sp>
      <p:pic>
        <p:nvPicPr>
          <p:cNvPr id="13" name="Picture 12" descr="RL2770213.5L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7" t="17239" r="9886"/>
          <a:stretch/>
        </p:blipFill>
        <p:spPr>
          <a:xfrm>
            <a:off x="100255" y="635602"/>
            <a:ext cx="2723566" cy="2727657"/>
          </a:xfrm>
          <a:prstGeom prst="rect">
            <a:avLst/>
          </a:prstGeom>
        </p:spPr>
      </p:pic>
      <p:pic>
        <p:nvPicPr>
          <p:cNvPr id="14" name="Picture 13" descr="Screen Shot 2016-10-28 at 17.31.24 PM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t="-575" r="173" b="575"/>
          <a:stretch/>
        </p:blipFill>
        <p:spPr>
          <a:xfrm>
            <a:off x="100254" y="3183011"/>
            <a:ext cx="2723567" cy="39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maxresdefaul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6" r="-1"/>
          <a:stretch/>
        </p:blipFill>
        <p:spPr>
          <a:xfrm>
            <a:off x="-262139" y="786410"/>
            <a:ext cx="9422848" cy="514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17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ouching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921" y="360166"/>
            <a:ext cx="6967972" cy="57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8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5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8 at 17.00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055" y="-288909"/>
            <a:ext cx="4770199" cy="35108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161055" y="6118557"/>
            <a:ext cx="842133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E43598"/>
                </a:solidFill>
              </a:rPr>
              <a:t>Woven, paper, crochet...or more!</a:t>
            </a:r>
          </a:p>
        </p:txBody>
      </p:sp>
      <p:pic>
        <p:nvPicPr>
          <p:cNvPr id="10" name="Picture 9" descr="7ae625fe252168a26134aac8044c02f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926" y="3221957"/>
            <a:ext cx="3843070" cy="2869906"/>
          </a:xfrm>
          <a:prstGeom prst="rect">
            <a:avLst/>
          </a:prstGeom>
        </p:spPr>
      </p:pic>
      <p:pic>
        <p:nvPicPr>
          <p:cNvPr id="11" name="Picture 10" descr="62705b0bdfd4ef9cbd22fccd30a40c6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144" y="-161608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0-29 at 12.5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847"/>
            <a:ext cx="9144000" cy="46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07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5577" y="6364586"/>
            <a:ext cx="6122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=SofKnJ9XJuI</a:t>
            </a:r>
          </a:p>
        </p:txBody>
      </p:sp>
      <p:pic>
        <p:nvPicPr>
          <p:cNvPr id="6" name="Picture 5" descr="Screen Shot 2016-10-28 at 17.1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99" y="539246"/>
            <a:ext cx="7211128" cy="499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8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leadImage_larg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3" b="8913"/>
          <a:stretch>
            <a:fillRect/>
          </a:stretch>
        </p:blipFill>
        <p:spPr>
          <a:xfrm>
            <a:off x="0" y="626222"/>
            <a:ext cx="9258884" cy="5092030"/>
          </a:xfrm>
        </p:spPr>
      </p:pic>
      <p:sp>
        <p:nvSpPr>
          <p:cNvPr id="4" name="Rectangle 3"/>
          <p:cNvSpPr/>
          <p:nvPr/>
        </p:nvSpPr>
        <p:spPr>
          <a:xfrm>
            <a:off x="457200" y="6253678"/>
            <a:ext cx="3559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http://v2.nl/archive/works/</a:t>
            </a:r>
            <a:r>
              <a:rPr lang="en-US" dirty="0" err="1"/>
              <a:t>betaknit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92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46ef783db44567b2dbf91419900ce04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715" y="889279"/>
            <a:ext cx="4806227" cy="3428442"/>
          </a:xfrm>
          <a:prstGeom prst="rect">
            <a:avLst/>
          </a:prstGeom>
        </p:spPr>
      </p:pic>
      <p:pic>
        <p:nvPicPr>
          <p:cNvPr id="5" name="Picture 4" descr="index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12" y="-78337"/>
            <a:ext cx="5520037" cy="2742660"/>
          </a:xfrm>
          <a:prstGeom prst="rect">
            <a:avLst/>
          </a:prstGeom>
        </p:spPr>
      </p:pic>
      <p:pic>
        <p:nvPicPr>
          <p:cNvPr id="6" name="Picture 5" descr="multihexSpeakersmall.previe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46" y="2664323"/>
            <a:ext cx="4806028" cy="32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6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Development of </a:t>
            </a:r>
            <a:r>
              <a:rPr lang="en-US" dirty="0" err="1" smtClean="0"/>
              <a:t>materails</a:t>
            </a:r>
            <a:r>
              <a:rPr lang="en-US" dirty="0" smtClean="0"/>
              <a:t> by </a:t>
            </a:r>
            <a:r>
              <a:rPr lang="en-US" dirty="0" err="1" smtClean="0"/>
              <a:t>nasa</a:t>
            </a:r>
            <a:r>
              <a:rPr lang="en-US" dirty="0" smtClean="0"/>
              <a:t> and other places</a:t>
            </a:r>
            <a:endParaRPr lang="en-US" dirty="0"/>
          </a:p>
        </p:txBody>
      </p:sp>
      <p:pic>
        <p:nvPicPr>
          <p:cNvPr id="4" name="Picture 3" descr="Screen Shot 2015-04-04 at 15.27.4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" t="3160" r="37962" b="5013"/>
          <a:stretch/>
        </p:blipFill>
        <p:spPr>
          <a:xfrm>
            <a:off x="3991481" y="0"/>
            <a:ext cx="5246064" cy="6868441"/>
          </a:xfrm>
          <a:prstGeom prst="rect">
            <a:avLst/>
          </a:prstGeom>
        </p:spPr>
      </p:pic>
      <p:pic>
        <p:nvPicPr>
          <p:cNvPr id="5" name="Picture 4" descr="Screen Shot 2015-04-01 at 18.23.1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9"/>
          <a:stretch/>
        </p:blipFill>
        <p:spPr>
          <a:xfrm>
            <a:off x="-467852" y="0"/>
            <a:ext cx="5062827" cy="70098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6766" y="174366"/>
            <a:ext cx="3923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What are etextiles?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8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10-28 at 16.19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902"/>
            <a:ext cx="9144000" cy="66940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3628" y="5900623"/>
            <a:ext cx="554931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B915"/>
                </a:solidFill>
              </a:rPr>
              <a:t>High-Low Tech: </a:t>
            </a:r>
            <a:r>
              <a:rPr lang="en-US" sz="3200" dirty="0" err="1" smtClean="0">
                <a:solidFill>
                  <a:srgbClr val="FFB915"/>
                </a:solidFill>
              </a:rPr>
              <a:t>highlowtech.org</a:t>
            </a:r>
            <a:endParaRPr lang="en-US" sz="3200" dirty="0">
              <a:solidFill>
                <a:srgbClr val="FFB9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95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426457410_d7e06498a0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766" y="174366"/>
            <a:ext cx="22626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660066"/>
                </a:solidFill>
              </a:rPr>
              <a:t>D</a:t>
            </a:r>
            <a:r>
              <a:rPr lang="en-US" sz="3600" b="1" dirty="0" smtClean="0">
                <a:solidFill>
                  <a:srgbClr val="660066"/>
                </a:solidFill>
              </a:rPr>
              <a:t>ecorative</a:t>
            </a:r>
            <a:endParaRPr lang="en-US" sz="36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86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ogen-heap-musical-gloves-photography-credit-aurora-crowl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686" y="-897"/>
            <a:ext cx="10316089" cy="67742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766" y="174366"/>
            <a:ext cx="2192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0090"/>
                </a:solidFill>
              </a:rPr>
              <a:t>Functional</a:t>
            </a:r>
            <a:endParaRPr lang="en-US" sz="3600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5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04-04 at 15.14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16" y="93193"/>
            <a:ext cx="9851248" cy="65833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6766" y="174366"/>
            <a:ext cx="1497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D62C39"/>
                </a:solidFill>
              </a:rPr>
              <a:t>Playful</a:t>
            </a:r>
            <a:endParaRPr lang="en-US" sz="3600" b="1" dirty="0">
              <a:solidFill>
                <a:srgbClr val="D62C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56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1408" y="6405108"/>
            <a:ext cx="5442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B915"/>
                </a:solidFill>
              </a:rPr>
              <a:t>How to get what you want: http</a:t>
            </a:r>
            <a:r>
              <a:rPr lang="en-US" dirty="0">
                <a:solidFill>
                  <a:srgbClr val="FFB915"/>
                </a:solidFill>
              </a:rPr>
              <a:t>://</a:t>
            </a:r>
            <a:r>
              <a:rPr lang="en-US" dirty="0" err="1">
                <a:solidFill>
                  <a:srgbClr val="FFB915"/>
                </a:solidFill>
              </a:rPr>
              <a:t>www.kobakant.at</a:t>
            </a:r>
            <a:r>
              <a:rPr lang="en-US" dirty="0">
                <a:solidFill>
                  <a:srgbClr val="FFB915"/>
                </a:solidFill>
              </a:rPr>
              <a:t>/</a:t>
            </a:r>
            <a:r>
              <a:rPr lang="en-US" dirty="0" smtClean="0">
                <a:solidFill>
                  <a:srgbClr val="FFB915"/>
                </a:solidFill>
              </a:rPr>
              <a:t>DIY</a:t>
            </a:r>
            <a:endParaRPr lang="en-US" dirty="0">
              <a:solidFill>
                <a:srgbClr val="FFB915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6-10-28 at 16.21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32"/>
            <a:ext cx="9144000" cy="597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71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ob_8c9202_e-tissus-st-jacques-gueret-lavard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091" y="65178"/>
            <a:ext cx="561422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Communities of makers</a:t>
            </a:r>
            <a:endParaRPr lang="en-US" sz="32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6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367</Words>
  <Application>Microsoft Macintosh PowerPoint</Application>
  <PresentationFormat>On-screen Show (4:3)</PresentationFormat>
  <Paragraphs>60</Paragraphs>
  <Slides>22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Becca Rose</dc:creator>
  <cp:lastModifiedBy>Becca Rose</cp:lastModifiedBy>
  <cp:revision>17</cp:revision>
  <dcterms:created xsi:type="dcterms:W3CDTF">2016-10-24T09:39:26Z</dcterms:created>
  <dcterms:modified xsi:type="dcterms:W3CDTF">2016-10-29T11:59:00Z</dcterms:modified>
</cp:coreProperties>
</file>